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267" r:id="rId3"/>
    <p:sldId id="268" r:id="rId4"/>
    <p:sldId id="257" r:id="rId5"/>
    <p:sldId id="258" r:id="rId6"/>
    <p:sldId id="259" r:id="rId7"/>
    <p:sldId id="260" r:id="rId8"/>
    <p:sldId id="261" r:id="rId9"/>
    <p:sldId id="264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Ray" userId="5ef75e588d50b88d" providerId="Windows Live" clId="Web-{20767ABE-8316-4B29-BDA5-913B01C0648B}"/>
    <pc:docChg chg="modSld">
      <pc:chgData name="Samantha Ray" userId="5ef75e588d50b88d" providerId="Windows Live" clId="Web-{20767ABE-8316-4B29-BDA5-913B01C0648B}" dt="2018-12-10T11:46:48.693" v="11" actId="20577"/>
      <pc:docMkLst>
        <pc:docMk/>
      </pc:docMkLst>
      <pc:sldChg chg="modSp">
        <pc:chgData name="Samantha Ray" userId="5ef75e588d50b88d" providerId="Windows Live" clId="Web-{20767ABE-8316-4B29-BDA5-913B01C0648B}" dt="2018-12-10T11:46:48.693" v="10" actId="20577"/>
        <pc:sldMkLst>
          <pc:docMk/>
          <pc:sldMk cId="1545815972" sldId="256"/>
        </pc:sldMkLst>
        <pc:spChg chg="mod">
          <ac:chgData name="Samantha Ray" userId="5ef75e588d50b88d" providerId="Windows Live" clId="Web-{20767ABE-8316-4B29-BDA5-913B01C0648B}" dt="2018-12-10T11:46:48.693" v="10" actId="20577"/>
          <ac:spMkLst>
            <pc:docMk/>
            <pc:sldMk cId="1545815972" sldId="256"/>
            <ac:spMk id="3" creationId="{00000000-0000-0000-0000-000000000000}"/>
          </ac:spMkLst>
        </pc:spChg>
      </pc:sldChg>
    </pc:docChg>
  </pc:docChgLst>
  <pc:docChgLst>
    <pc:chgData name="Samantha Ray" userId="5ef75e588d50b88d" providerId="LiveId" clId="{D40F55AD-E2EA-4718-B507-7EC35F369317}"/>
    <pc:docChg chg="delSld">
      <pc:chgData name="Samantha Ray" userId="5ef75e588d50b88d" providerId="LiveId" clId="{D40F55AD-E2EA-4718-B507-7EC35F369317}" dt="2020-02-10T17:31:14.031" v="1" actId="2696"/>
      <pc:docMkLst>
        <pc:docMk/>
      </pc:docMkLst>
      <pc:sldChg chg="del">
        <pc:chgData name="Samantha Ray" userId="5ef75e588d50b88d" providerId="LiveId" clId="{D40F55AD-E2EA-4718-B507-7EC35F369317}" dt="2020-02-10T17:31:14.031" v="1" actId="2696"/>
        <pc:sldMkLst>
          <pc:docMk/>
          <pc:sldMk cId="1545815972" sldId="256"/>
        </pc:sldMkLst>
      </pc:sldChg>
      <pc:sldChg chg="del">
        <pc:chgData name="Samantha Ray" userId="5ef75e588d50b88d" providerId="LiveId" clId="{D40F55AD-E2EA-4718-B507-7EC35F369317}" dt="2020-02-10T17:29:49.160" v="0" actId="2696"/>
        <pc:sldMkLst>
          <pc:docMk/>
          <pc:sldMk cId="1801722472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746B9-68E5-4441-B2D9-A75AE3E2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29" y="703585"/>
            <a:ext cx="7846894" cy="49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1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888" t="20170" r="8685" b="24527"/>
          <a:stretch/>
        </p:blipFill>
        <p:spPr>
          <a:xfrm>
            <a:off x="1108175" y="1454726"/>
            <a:ext cx="10363390" cy="4641273"/>
          </a:xfrm>
          <a:prstGeom prst="rect">
            <a:avLst/>
          </a:prstGeom>
        </p:spPr>
      </p:pic>
      <p:pic>
        <p:nvPicPr>
          <p:cNvPr id="5" name="28b-1 PITB Robots on the Dancefloor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073" y="3013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22C4C-AE70-40BF-AFDC-241B1C017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5" y="1560196"/>
            <a:ext cx="8791662" cy="44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33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513FDE-0766-4B02-908E-54BBB270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99" y="756667"/>
            <a:ext cx="6743558" cy="5587520"/>
          </a:xfrm>
          <a:prstGeom prst="rect">
            <a:avLst/>
          </a:prstGeom>
        </p:spPr>
      </p:pic>
      <p:pic>
        <p:nvPicPr>
          <p:cNvPr id="6" name="36-1 Samba Star 125 Trumpet lead">
            <a:hlinkClick r:id="" action="ppaction://media"/>
            <a:extLst>
              <a:ext uri="{FF2B5EF4-FFF2-40B4-BE49-F238E27FC236}">
                <a16:creationId xmlns:a16="http://schemas.microsoft.com/office/drawing/2014/main" id="{CDEA231A-6FCC-419F-BFC7-982734E16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597" y="27900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3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4B604-4F1A-4B44-A82F-AA0BEB299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014" y="513184"/>
            <a:ext cx="9895972" cy="2651030"/>
          </a:xfrm>
          <a:prstGeom prst="rect">
            <a:avLst/>
          </a:prstGeom>
        </p:spPr>
      </p:pic>
      <p:pic>
        <p:nvPicPr>
          <p:cNvPr id="6" name="05a-1 Feeling Down 80">
            <a:hlinkClick r:id="" action="ppaction://media"/>
            <a:extLst>
              <a:ext uri="{FF2B5EF4-FFF2-40B4-BE49-F238E27FC236}">
                <a16:creationId xmlns:a16="http://schemas.microsoft.com/office/drawing/2014/main" id="{782E2CDB-8C7C-4FF0-B168-E03B8D4BB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8449" y="3292151"/>
            <a:ext cx="609600" cy="609600"/>
          </a:xfrm>
          <a:prstGeom prst="rect">
            <a:avLst/>
          </a:prstGeom>
        </p:spPr>
      </p:pic>
      <p:pic>
        <p:nvPicPr>
          <p:cNvPr id="7" name="05a-2 Feeling Down 100">
            <a:hlinkClick r:id="" action="ppaction://media"/>
            <a:extLst>
              <a:ext uri="{FF2B5EF4-FFF2-40B4-BE49-F238E27FC236}">
                <a16:creationId xmlns:a16="http://schemas.microsoft.com/office/drawing/2014/main" id="{919FD852-1BAF-46A5-9F45-9E46BF5195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5453" y="3164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460E9-9C53-4A69-A34F-6673B8477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8" y="713792"/>
            <a:ext cx="10978690" cy="3077209"/>
          </a:xfrm>
          <a:prstGeom prst="rect">
            <a:avLst/>
          </a:prstGeom>
        </p:spPr>
      </p:pic>
      <p:pic>
        <p:nvPicPr>
          <p:cNvPr id="4" name="05b-1 Bangers and Mash 90">
            <a:hlinkClick r:id="" action="ppaction://media"/>
            <a:extLst>
              <a:ext uri="{FF2B5EF4-FFF2-40B4-BE49-F238E27FC236}">
                <a16:creationId xmlns:a16="http://schemas.microsoft.com/office/drawing/2014/main" id="{EA881062-9C92-4F70-A509-A32B4C28A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5812" y="4103914"/>
            <a:ext cx="609600" cy="609600"/>
          </a:xfrm>
          <a:prstGeom prst="rect">
            <a:avLst/>
          </a:prstGeom>
        </p:spPr>
      </p:pic>
      <p:pic>
        <p:nvPicPr>
          <p:cNvPr id="5" name="05b-2 Bangers and Mash 105">
            <a:hlinkClick r:id="" action="ppaction://media"/>
            <a:extLst>
              <a:ext uri="{FF2B5EF4-FFF2-40B4-BE49-F238E27FC236}">
                <a16:creationId xmlns:a16="http://schemas.microsoft.com/office/drawing/2014/main" id="{C5A67D2C-29B9-4B76-B308-4A3B9763AE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7804" y="4089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0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3028" t="23864" r="19287" b="57386"/>
          <a:stretch/>
        </p:blipFill>
        <p:spPr>
          <a:xfrm>
            <a:off x="1468581" y="1302328"/>
            <a:ext cx="8950875" cy="3408219"/>
          </a:xfrm>
          <a:prstGeom prst="rect">
            <a:avLst/>
          </a:prstGeom>
        </p:spPr>
      </p:pic>
      <p:pic>
        <p:nvPicPr>
          <p:cNvPr id="5" name="05a-1 Feeling Down 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3381" y="4814455"/>
            <a:ext cx="609600" cy="609600"/>
          </a:xfrm>
          <a:prstGeom prst="rect">
            <a:avLst/>
          </a:prstGeom>
        </p:spPr>
      </p:pic>
      <p:pic>
        <p:nvPicPr>
          <p:cNvPr id="6" name="05a-2 Feeling Down 1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4218" y="4835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995" t="10322" r="10069" b="27557"/>
          <a:stretch/>
        </p:blipFill>
        <p:spPr>
          <a:xfrm>
            <a:off x="1870364" y="1233055"/>
            <a:ext cx="8839200" cy="4544292"/>
          </a:xfrm>
          <a:prstGeom prst="rect">
            <a:avLst/>
          </a:prstGeom>
        </p:spPr>
      </p:pic>
      <p:pic>
        <p:nvPicPr>
          <p:cNvPr id="5" name="12b-1 PITB Samba Party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090" y="3345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64" t="11458" r="11773" b="32670"/>
          <a:stretch/>
        </p:blipFill>
        <p:spPr>
          <a:xfrm>
            <a:off x="1690255" y="1260763"/>
            <a:ext cx="9324109" cy="4087091"/>
          </a:xfrm>
          <a:prstGeom prst="rect">
            <a:avLst/>
          </a:prstGeom>
        </p:spPr>
      </p:pic>
      <p:pic>
        <p:nvPicPr>
          <p:cNvPr id="5" name="16b-1 Cold Cross Buns 75 Trump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2709" y="5458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1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995" t="11079" r="9111" b="20171"/>
          <a:stretch/>
        </p:blipFill>
        <p:spPr>
          <a:xfrm>
            <a:off x="2466109" y="1136073"/>
            <a:ext cx="8963891" cy="5029200"/>
          </a:xfrm>
          <a:prstGeom prst="rect">
            <a:avLst/>
          </a:prstGeom>
        </p:spPr>
      </p:pic>
      <p:pic>
        <p:nvPicPr>
          <p:cNvPr id="5" name="18b-1 PITB Hip Hop Train 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55" y="2763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7097" t="27747" r="11667" b="19981"/>
          <a:stretch/>
        </p:blipFill>
        <p:spPr>
          <a:xfrm>
            <a:off x="1828799" y="1330035"/>
            <a:ext cx="9268691" cy="3823855"/>
          </a:xfrm>
          <a:prstGeom prst="rect">
            <a:avLst/>
          </a:prstGeom>
        </p:spPr>
      </p:pic>
      <p:pic>
        <p:nvPicPr>
          <p:cNvPr id="5" name="24a-1 Up She Rises 90 Trumpet le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5382490"/>
            <a:ext cx="609600" cy="609600"/>
          </a:xfrm>
          <a:prstGeom prst="rect">
            <a:avLst/>
          </a:prstGeom>
        </p:spPr>
      </p:pic>
      <p:pic>
        <p:nvPicPr>
          <p:cNvPr id="6" name="24a-2 Up She Rises 100 Trumpet lea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2690" y="5382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769" t="14110" r="9004" b="20360"/>
          <a:stretch/>
        </p:blipFill>
        <p:spPr>
          <a:xfrm>
            <a:off x="665018" y="1288473"/>
            <a:ext cx="10958945" cy="4793672"/>
          </a:xfrm>
          <a:prstGeom prst="rect">
            <a:avLst/>
          </a:prstGeom>
        </p:spPr>
      </p:pic>
      <p:pic>
        <p:nvPicPr>
          <p:cNvPr id="5" name="28a-1 PITB Strolling Along 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9690" y="5908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31</TotalTime>
  <Words>0</Words>
  <Application>Microsoft Office PowerPoint</Application>
  <PresentationFormat>Widescreen</PresentationFormat>
  <Paragraphs>0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UP</dc:title>
  <dc:creator>Sam Ray</dc:creator>
  <cp:lastModifiedBy>Samantha Ray</cp:lastModifiedBy>
  <cp:revision>11</cp:revision>
  <dcterms:created xsi:type="dcterms:W3CDTF">2018-11-14T16:28:16Z</dcterms:created>
  <dcterms:modified xsi:type="dcterms:W3CDTF">2022-03-17T23:09:20Z</dcterms:modified>
</cp:coreProperties>
</file>